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2" r:id="rId13"/>
    <p:sldId id="264" r:id="rId14"/>
    <p:sldId id="287" r:id="rId15"/>
    <p:sldId id="288" r:id="rId16"/>
    <p:sldId id="289" r:id="rId17"/>
    <p:sldId id="281" r:id="rId18"/>
    <p:sldId id="283" r:id="rId19"/>
    <p:sldId id="285" r:id="rId20"/>
    <p:sldId id="301" r:id="rId21"/>
    <p:sldId id="302" r:id="rId22"/>
    <p:sldId id="304" r:id="rId23"/>
    <p:sldId id="284" r:id="rId24"/>
    <p:sldId id="274" r:id="rId25"/>
    <p:sldId id="292" r:id="rId26"/>
    <p:sldId id="294" r:id="rId27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86" autoAdjust="0"/>
  </p:normalViewPr>
  <p:slideViewPr>
    <p:cSldViewPr>
      <p:cViewPr varScale="1">
        <p:scale>
          <a:sx n="62" d="100"/>
          <a:sy n="62" d="100"/>
        </p:scale>
        <p:origin x="-888" y="-6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60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29-8-2022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Helaas ….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Maar wat maak je dan?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hebben uiteindelijk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gekozen voor een eigen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mini-spelcomputer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speciaal ontworpen om laagdrempelig te zijn, maar met veel potentie!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kunt erg geen Mario op spelen en zelfs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(bijna) niet mogelijk.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Kortom; we zijn creatief aardig uitgedaagd tijdens het programmeren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spelcomputer komt centraal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 staan in onze toekomstige workshops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nl-NL" dirty="0" smtClean="0"/>
              <a:t>Het</a:t>
            </a:r>
            <a:r>
              <a:rPr lang="nl-NL" baseline="0" dirty="0" smtClean="0"/>
              <a:t> </a:t>
            </a:r>
            <a:r>
              <a:rPr lang="nl-NL" baseline="0" dirty="0" smtClean="0"/>
              <a:t>startte </a:t>
            </a:r>
            <a:r>
              <a:rPr lang="nl-NL" baseline="0" dirty="0" smtClean="0"/>
              <a:t>met een </a:t>
            </a:r>
            <a:r>
              <a:rPr lang="nl-NL" baseline="0" dirty="0" smtClean="0"/>
              <a:t>handschetsje </a:t>
            </a:r>
            <a:r>
              <a:rPr lang="nl-NL" baseline="0" dirty="0" smtClean="0"/>
              <a:t>van </a:t>
            </a:r>
            <a:r>
              <a:rPr lang="nl-NL" baseline="0" dirty="0" err="1" smtClean="0"/>
              <a:t>Jacko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Wat we vervolgens op een </a:t>
            </a:r>
            <a:r>
              <a:rPr lang="nl-NL" baseline="0" dirty="0" err="1" smtClean="0"/>
              <a:t>prikboardje</a:t>
            </a:r>
            <a:r>
              <a:rPr lang="nl-NL" baseline="0" dirty="0" smtClean="0"/>
              <a:t> hebben getest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Er hebben meerdere versies de revue gepasseerd – </a:t>
            </a:r>
            <a:r>
              <a:rPr lang="nl-NL" baseline="0" dirty="0" smtClean="0"/>
              <a:t>die in </a:t>
            </a:r>
            <a:r>
              <a:rPr lang="nl-NL" baseline="0" dirty="0" smtClean="0"/>
              <a:t>meer of mindere mate geschikt </a:t>
            </a:r>
            <a:r>
              <a:rPr lang="nl-NL" baseline="0" dirty="0" smtClean="0"/>
              <a:t>bleken voor </a:t>
            </a:r>
            <a:r>
              <a:rPr lang="nl-NL" baseline="0" dirty="0" smtClean="0"/>
              <a:t>ons doel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Om uiteindelijk tot het huidige ontwerp te </a:t>
            </a:r>
            <a:r>
              <a:rPr lang="nl-NL" baseline="0" dirty="0" smtClean="0"/>
              <a:t>komen.</a:t>
            </a:r>
            <a:endParaRPr lang="nl-NL" baseline="0" dirty="0" smtClean="0"/>
          </a:p>
          <a:p>
            <a:pPr marL="171450" indent="-171450">
              <a:buFont typeface="Arial" pitchFamily="34" charset="0"/>
              <a:buNone/>
            </a:pP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</a:t>
            </a:r>
            <a:r>
              <a:rPr lang="nl-NL" baseline="0" dirty="0" smtClean="0"/>
              <a:t> computerchip is dezelfde als in </a:t>
            </a:r>
            <a:r>
              <a:rPr lang="nl-NL" baseline="0" dirty="0" err="1" smtClean="0"/>
              <a:t>Arduino</a:t>
            </a:r>
            <a:endParaRPr lang="nl-NL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Kijk, dit </a:t>
            </a:r>
            <a:r>
              <a:rPr lang="nl-NL" dirty="0" smtClean="0"/>
              <a:t>is een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</a:t>
            </a:r>
            <a:r>
              <a:rPr lang="nl-NL" dirty="0" smtClean="0"/>
              <a:t>–&gt; </a:t>
            </a:r>
            <a:r>
              <a:rPr lang="nl-NL" dirty="0" smtClean="0"/>
              <a:t>Heeft iemand </a:t>
            </a:r>
            <a:r>
              <a:rPr lang="nl-NL" dirty="0" smtClean="0"/>
              <a:t>hier ervaring </a:t>
            </a:r>
            <a:r>
              <a:rPr lang="nl-NL" dirty="0" smtClean="0"/>
              <a:t>mee?</a:t>
            </a:r>
          </a:p>
          <a:p>
            <a:endParaRPr lang="nl-NL" dirty="0" smtClean="0"/>
          </a:p>
          <a:p>
            <a:r>
              <a:rPr lang="nl-NL" dirty="0" smtClean="0"/>
              <a:t>In het kort - Wat </a:t>
            </a:r>
            <a:r>
              <a:rPr lang="nl-NL" dirty="0" smtClean="0"/>
              <a:t>is </a:t>
            </a:r>
            <a:r>
              <a:rPr lang="nl-NL" dirty="0" err="1" smtClean="0"/>
              <a:t>Arduino</a:t>
            </a:r>
            <a:r>
              <a:rPr lang="nl-NL" dirty="0" smtClean="0"/>
              <a:t>? </a:t>
            </a:r>
          </a:p>
          <a:p>
            <a:r>
              <a:rPr lang="nl-NL" dirty="0" err="1" smtClean="0"/>
              <a:t>Arduino</a:t>
            </a:r>
            <a:r>
              <a:rPr lang="nl-NL" dirty="0" smtClean="0"/>
              <a:t> is een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endParaRPr lang="nl-NL" dirty="0" smtClean="0"/>
          </a:p>
          <a:p>
            <a:r>
              <a:rPr lang="nl-NL" dirty="0" smtClean="0"/>
              <a:t>Op deze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kan bv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Er bestaan verschillende </a:t>
            </a:r>
            <a:r>
              <a:rPr lang="nl-NL" dirty="0" err="1" smtClean="0"/>
              <a:t>Arduino</a:t>
            </a:r>
            <a:r>
              <a:rPr lang="nl-NL" baseline="0" dirty="0" smtClean="0"/>
              <a:t> uitvoeringen – kleine, grotere – maar wat ze allemaal gemeen hebben is </a:t>
            </a:r>
            <a:r>
              <a:rPr lang="nl-NL" baseline="0" dirty="0" smtClean="0"/>
              <a:t>de </a:t>
            </a:r>
            <a:r>
              <a:rPr lang="nl-NL" baseline="0" dirty="0" smtClean="0"/>
              <a:t>computerchip; ATMEGA328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de reden dat deze chip ook in onze spelcomputer zit.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eigenschappen van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zitten 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dus ook 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onze spelcomputer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</a:t>
            </a:r>
            <a:r>
              <a:rPr lang="nl-NL" dirty="0" err="1" smtClean="0"/>
              <a:t>Leds</a:t>
            </a:r>
            <a:r>
              <a:rPr lang="nl-NL" dirty="0" smtClean="0"/>
              <a:t> &amp; Button</a:t>
            </a:r>
            <a:r>
              <a:rPr lang="nl-NL" baseline="0" dirty="0" smtClean="0"/>
              <a:t> zijn uiteraard bedoeld om met de buitenwereld te communiceren.</a:t>
            </a:r>
          </a:p>
          <a:p>
            <a:r>
              <a:rPr lang="nl-NL" baseline="0" dirty="0" smtClean="0"/>
              <a:t>Wij hebben ze aan de bovenkant gemonteerd om de spelcomputer ook in een kastje te kunnen monteren</a:t>
            </a:r>
          </a:p>
          <a:p>
            <a:r>
              <a:rPr lang="nl-NL" baseline="0" dirty="0" smtClean="0"/>
              <a:t>Er wordt voor de aansturing van de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een speciale techniek gebruikt waarmee het mogelijk is om met slecht 6 I/O pinnen toch 30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aan te sturen.</a:t>
            </a:r>
          </a:p>
          <a:p>
            <a:r>
              <a:rPr lang="nl-NL" baseline="0" dirty="0" smtClean="0"/>
              <a:t>Deze methode heet </a:t>
            </a:r>
            <a:r>
              <a:rPr lang="nl-NL" baseline="0" dirty="0" err="1" smtClean="0"/>
              <a:t>CharliePlexing</a:t>
            </a:r>
            <a:r>
              <a:rPr lang="nl-NL" baseline="0" dirty="0" smtClean="0"/>
              <a:t>, genoemd naar Charles (Charlie) M. Allen, een engineer bij chipfabrikant Maxim die de methode in 2001 ontwikkeld heeft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spel computer kan met</a:t>
            </a:r>
            <a:r>
              <a:rPr lang="nl-NL" baseline="0" dirty="0" smtClean="0"/>
              <a:t> een 9V batterijtje gevoed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Tot slot heeft de spelcomputer een </a:t>
            </a:r>
            <a:r>
              <a:rPr lang="nl-NL" dirty="0" smtClean="0"/>
              <a:t>programmeer-connector</a:t>
            </a:r>
            <a:r>
              <a:rPr lang="nl-NL" baseline="0" dirty="0" smtClean="0"/>
              <a:t> </a:t>
            </a:r>
            <a:r>
              <a:rPr lang="nl-NL" baseline="0" dirty="0" smtClean="0"/>
              <a:t>om </a:t>
            </a:r>
            <a:r>
              <a:rPr lang="nl-NL" baseline="0" dirty="0" smtClean="0"/>
              <a:t>er een </a:t>
            </a:r>
            <a:r>
              <a:rPr lang="nl-NL" baseline="0" dirty="0" smtClean="0"/>
              <a:t>spelprogramma </a:t>
            </a:r>
            <a:r>
              <a:rPr lang="nl-NL" baseline="0" dirty="0" smtClean="0"/>
              <a:t> op te kunnen zetten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baseline="0" dirty="0" smtClean="0"/>
              <a:t> Solderen</a:t>
            </a:r>
          </a:p>
          <a:p>
            <a:r>
              <a:rPr lang="nl-NL" baseline="0" dirty="0" smtClean="0"/>
              <a:t>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dirty="0" smtClean="0"/>
              <a:t> Programmeren</a:t>
            </a:r>
            <a:endParaRPr lang="nl-NL" baseline="0" dirty="0" smtClean="0"/>
          </a:p>
          <a:p>
            <a:r>
              <a:rPr lang="nl-NL" baseline="0" dirty="0" smtClean="0"/>
              <a:t>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Startrek op TV.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</a:t>
            </a:r>
            <a:r>
              <a:rPr lang="nl-NL" baseline="0" dirty="0" err="1" smtClean="0"/>
              <a:t>replicator</a:t>
            </a:r>
            <a:r>
              <a:rPr lang="nl-NL" baseline="0" dirty="0" smtClean="0"/>
              <a:t>,</a:t>
            </a:r>
            <a:r>
              <a:rPr lang="nl-NL" baseline="0" dirty="0" smtClean="0"/>
              <a:t/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Sterker nog; je kan unieke dingen maken die niet eens te koop zijn!</a:t>
            </a:r>
          </a:p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71450" marR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baseline="0" dirty="0" smtClean="0"/>
              <a:t>Je </a:t>
            </a:r>
            <a:r>
              <a:rPr lang="nl-NL" baseline="0" dirty="0" smtClean="0"/>
              <a:t>ziet hier dat mijn printer zelf ook een dankbaar projectonderwerp is – alles wat geel is zijn mijn </a:t>
            </a:r>
            <a:r>
              <a:rPr lang="nl-NL" baseline="0" dirty="0" smtClean="0"/>
              <a:t>toevoegingen</a:t>
            </a:r>
          </a:p>
          <a:p>
            <a:pPr marL="171450" marR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baseline="0" dirty="0" smtClean="0"/>
              <a:t>Op het internet zijn sites waar talloze 3D ontwerpen worden gedeeld zodat je meteen aan de slag kunt met het ontwerp van een ander.</a:t>
            </a:r>
          </a:p>
          <a:p>
            <a:pPr marL="171450" marR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nl-NL" baseline="0" dirty="0" smtClean="0"/>
          </a:p>
          <a:p>
            <a:pPr marL="171450" indent="-171450">
              <a:buFont typeface="Arial" pitchFamily="34" charset="0"/>
              <a:buNone/>
            </a:pPr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hier mensen die interesse hebben in een 3D print workshop?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misschien vind</a:t>
            </a:r>
            <a:r>
              <a:rPr lang="nl-NL" baseline="0" dirty="0" smtClean="0"/>
              <a:t> je </a:t>
            </a:r>
            <a:r>
              <a:rPr lang="nl-NL" dirty="0" err="1" smtClean="0"/>
              <a:t>nóg</a:t>
            </a:r>
            <a:r>
              <a:rPr lang="nl-NL" dirty="0" smtClean="0"/>
              <a:t> leuker</a:t>
            </a:r>
            <a:r>
              <a:rPr lang="nl-NL" baseline="0" dirty="0" smtClean="0"/>
              <a:t> om zelf dingen te ontwerpen!</a:t>
            </a:r>
          </a:p>
          <a:p>
            <a:r>
              <a:rPr lang="nl-NL" baseline="0" dirty="0" smtClean="0"/>
              <a:t>Mijn magisch moment is altijd de overgang van je eigen ontwerp ….</a:t>
            </a:r>
          </a:p>
          <a:p>
            <a:r>
              <a:rPr lang="nl-NL" baseline="0" dirty="0" smtClean="0"/>
              <a:t>… naar het fysieke ding die je in je handen kan houden.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 &gt;&gt;&gt;&gt;&gt;&gt;</a:t>
            </a:r>
          </a:p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r>
              <a:rPr lang="nl-NL" dirty="0" smtClean="0"/>
              <a:t>Ik ben drie jaar geleden begonnen met het simpele 3D ontwerp 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Al vrij snel daarna heb ik de stap gewaagd naar het gave – en nog steeds gratis – 3D ontwerpprogramma Fusion360.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sky</a:t>
            </a:r>
            <a:r>
              <a:rPr lang="nl-NL" baseline="0" dirty="0" smtClean="0"/>
              <a:t> is the limit met Fusion360 - maar heeft een vrij steile leercurve. </a:t>
            </a:r>
          </a:p>
          <a:p>
            <a:r>
              <a:rPr lang="nl-NL" baseline="0" dirty="0" smtClean="0"/>
              <a:t>Al zijn er wel talloze </a:t>
            </a:r>
            <a:r>
              <a:rPr lang="nl-NL" baseline="0" dirty="0" err="1" smtClean="0"/>
              <a:t>tutorials</a:t>
            </a:r>
            <a:r>
              <a:rPr lang="nl-NL" baseline="0" dirty="0" smtClean="0"/>
              <a:t> op </a:t>
            </a:r>
            <a:r>
              <a:rPr lang="nl-NL" baseline="0" dirty="0" err="1" smtClean="0"/>
              <a:t>YouTube</a:t>
            </a:r>
            <a:r>
              <a:rPr lang="nl-NL" baseline="0" dirty="0" smtClean="0"/>
              <a:t> te vinden.</a:t>
            </a:r>
          </a:p>
          <a:p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hier mensen die interesse hebben in een workshop 3D Ontwerpen?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is leuk als je zelf een elektronica schakeling kan ontwerpen en bouwen. </a:t>
            </a:r>
          </a:p>
          <a:p>
            <a:r>
              <a:rPr lang="nl-NL" dirty="0" smtClean="0"/>
              <a:t>Wijzelf gebruiken het schema-</a:t>
            </a:r>
            <a:r>
              <a:rPr lang="nl-NL" baseline="0" dirty="0" smtClean="0"/>
              <a:t> &amp; print-ontwerp programma </a:t>
            </a:r>
            <a:r>
              <a:rPr lang="nl-NL" dirty="0" err="1" smtClean="0"/>
              <a:t>KiCad</a:t>
            </a:r>
            <a:endParaRPr lang="nl-NL" dirty="0" smtClean="0"/>
          </a:p>
          <a:p>
            <a:endParaRPr lang="nl-NL" dirty="0" smtClean="0"/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workshop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 je ontdekken hoe je een simpele schakeling kunt ontwerpen, bouwen, prototypen en verbeteren.</a:t>
            </a: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hier mensen die interesse hebben in een workshop Elektronica Ontwerpen?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Roland: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</a:t>
            </a:r>
            <a:r>
              <a:rPr lang="nl-NL" dirty="0" err="1" smtClean="0"/>
              <a:t>engineer</a:t>
            </a:r>
            <a:r>
              <a:rPr lang="nl-NL" dirty="0" smtClean="0"/>
              <a:t>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 daarom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2019 de workshop 3D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printen gedaan bij deze jongens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 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 vanaf dat moment terug blijven komen op de TechDen avonden bij Stadkamer.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workshop heb ik ook direct mijn 3D printer gekocht en heb ik me 3D ontwerpen aangeleerd.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 vind het sowieso leuk om nieuwe dingen te leren – en deze slimme jongens van TechDen stimuleren me daar enorm in.</a:t>
            </a:r>
          </a:p>
          <a:p>
            <a:pPr marL="281165" marR="0" lvl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Lego, Elektronica, 3D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….</a:t>
            </a:r>
          </a:p>
          <a:p>
            <a:pPr marL="109715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9715" indent="0">
              <a:buNone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</a:t>
            </a:r>
            <a:r>
              <a:rPr lang="nl-NL" dirty="0" err="1" smtClean="0"/>
              <a:t>myPC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</a:t>
            </a:r>
            <a:r>
              <a:rPr lang="nl-NL" dirty="0" smtClean="0"/>
              <a:t>we samen </a:t>
            </a:r>
            <a:r>
              <a:rPr lang="nl-NL" dirty="0" smtClean="0"/>
              <a:t>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kent ons misschien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 de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eerdere workshops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solderen?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werd uitgevoerd met kitjes die online besteld werden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vinden het echter veel leuker om zélf wat te ontwerpen en te delen met iedereen die interesse heeft.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" y="12535"/>
            <a:ext cx="2105275" cy="11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 ……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…… </a:t>
            </a: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b.v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de nieuwe workshops</a:t>
            </a:r>
            <a:endParaRPr lang="nl-NL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projectwensen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178459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090" y="260648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924944"/>
            <a:ext cx="1564630" cy="984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5" y="1639150"/>
            <a:ext cx="2022177" cy="3236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3467092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292917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4" y="1052736"/>
            <a:ext cx="7278760" cy="5066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30" y="1240472"/>
            <a:ext cx="3352940" cy="2620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8" y="3493054"/>
            <a:ext cx="2810572" cy="2634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Kort inkijkje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in de Spelcomputer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ep 11"/>
          <p:cNvGrpSpPr/>
          <p:nvPr/>
        </p:nvGrpSpPr>
        <p:grpSpPr>
          <a:xfrm>
            <a:off x="6667512" y="928671"/>
            <a:ext cx="3024187" cy="5357850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257975" y="5071665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257975" y="4074938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257975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9274199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ep 16"/>
          <p:cNvGrpSpPr/>
          <p:nvPr/>
        </p:nvGrpSpPr>
        <p:grpSpPr>
          <a:xfrm>
            <a:off x="6453198" y="928670"/>
            <a:ext cx="3131872" cy="5304652"/>
            <a:chOff x="6393160" y="1124744"/>
            <a:chExt cx="3286125" cy="555307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160" y="1124744"/>
              <a:ext cx="3286125" cy="5553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185248" y="6453336"/>
              <a:ext cx="18002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185248" y="5013176"/>
              <a:ext cx="1800200" cy="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185248" y="5013177"/>
              <a:ext cx="0" cy="14401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5448" y="5013178"/>
              <a:ext cx="0" cy="144015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7312360" y="1556792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7312360" y="1556792"/>
              <a:ext cx="0" cy="18001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8841432" y="1556794"/>
              <a:ext cx="0" cy="18001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7312360" y="3356991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grpSp>
        <p:nvGrpSpPr>
          <p:cNvPr id="12" name="Groep 11"/>
          <p:cNvGrpSpPr/>
          <p:nvPr/>
        </p:nvGrpSpPr>
        <p:grpSpPr>
          <a:xfrm>
            <a:off x="6596074" y="1071547"/>
            <a:ext cx="2952749" cy="5143536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6609903" y="4509120"/>
              <a:ext cx="1151409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6616178" y="1844147"/>
              <a:ext cx="1148333" cy="67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6616178" y="1844147"/>
              <a:ext cx="0" cy="266497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7761312" y="1844824"/>
              <a:ext cx="3199" cy="266497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grpSp>
        <p:nvGrpSpPr>
          <p:cNvPr id="18" name="Groep 17"/>
          <p:cNvGrpSpPr/>
          <p:nvPr/>
        </p:nvGrpSpPr>
        <p:grpSpPr>
          <a:xfrm>
            <a:off x="6596074" y="1071547"/>
            <a:ext cx="2990327" cy="5214974"/>
            <a:chOff x="6609903" y="1192485"/>
            <a:chExt cx="3133203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8985448" y="1844824"/>
              <a:ext cx="757658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8974892" y="4223060"/>
              <a:ext cx="768214" cy="67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9743106" y="1844147"/>
              <a:ext cx="0" cy="237959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8647" y="1844824"/>
              <a:ext cx="0" cy="237891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Soldeer je eigen printje</a:t>
            </a: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8" y="2357430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44" y="4139554"/>
            <a:ext cx="2908913" cy="2061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je eigen toepassing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90" y="2357430"/>
            <a:ext cx="3721142" cy="3746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49" y="1999695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764704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50" y="1167318"/>
            <a:ext cx="3594127" cy="4826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77" y="764704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2420888"/>
            <a:ext cx="4623070" cy="4197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32" y="4479574"/>
            <a:ext cx="3656855" cy="20569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01" y="1340768"/>
            <a:ext cx="4209835" cy="3384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2112439"/>
            <a:ext cx="3610733" cy="3312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720" y="3214686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5514" y="2571744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9720" y="1770496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68" y="2571744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6" y="2857496"/>
            <a:ext cx="5224395" cy="314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Ontwerp je eigen elektronica schakeling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2" y="2143116"/>
            <a:ext cx="3647419" cy="3110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Ma 31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Do 24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Do 26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Je kan je nu al inschrijven voor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de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/>
            </a:r>
            <a:b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</a:b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21956" y="3572232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Spelcomputer </a:t>
            </a: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project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Kort inkijkje </a:t>
            </a: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 de spelcomputer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Nieuwe 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</a:t>
            </a:r>
            <a:r>
              <a:rPr lang="nl-NL" dirty="0" smtClean="0">
                <a:latin typeface="Comic Sans MS" pitchFamily="66" charset="0"/>
              </a:rPr>
              <a:t>recente ontwerp combineert 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veel </a:t>
            </a:r>
            <a:r>
              <a:rPr lang="nl-NL" dirty="0">
                <a:latin typeface="Comic Sans MS" pitchFamily="66" charset="0"/>
              </a:rPr>
              <a:t>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</a:t>
            </a:r>
            <a:r>
              <a:rPr lang="nl-NL" dirty="0" smtClean="0">
                <a:latin typeface="Comic Sans MS" pitchFamily="66" charset="0"/>
              </a:rPr>
              <a:t>.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Was g</a:t>
            </a:r>
            <a:r>
              <a:rPr lang="nl-NL" dirty="0" smtClean="0"/>
              <a:t>oed </a:t>
            </a:r>
            <a:r>
              <a:rPr lang="nl-NL" dirty="0"/>
              <a:t>voor héél véél </a:t>
            </a:r>
            <a:r>
              <a:rPr lang="nl-NL" dirty="0" smtClean="0"/>
              <a:t>uren</a:t>
            </a:r>
          </a:p>
          <a:p>
            <a:pPr marL="109715" indent="0">
              <a:buNone/>
            </a:pPr>
            <a:r>
              <a:rPr lang="nl-NL" dirty="0"/>
              <a:t>b</a:t>
            </a:r>
            <a:r>
              <a:rPr lang="nl-NL" dirty="0" smtClean="0"/>
              <a:t>ouwplezier </a:t>
            </a:r>
            <a:endParaRPr lang="nl-NL" dirty="0"/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Filmpje </a:t>
            </a:r>
            <a:r>
              <a:rPr lang="nl-NL" sz="1800" dirty="0" err="1" smtClean="0">
                <a:latin typeface="Comic Sans MS" pitchFamily="66" charset="0"/>
                <a:hlinkClick r:id="rId4" action="ppaction://hlinkfile"/>
              </a:rPr>
              <a:t>microscoPi</a:t>
            </a:r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 @myPC</a:t>
            </a:r>
            <a:r>
              <a:rPr lang="nl-NL" sz="1800" dirty="0" smtClean="0">
                <a:latin typeface="Comic Sans MS" pitchFamily="66" charset="0"/>
              </a:rPr>
              <a:t> </a:t>
            </a:r>
            <a:endParaRPr lang="nl-NL" sz="1800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– Digitale microscoop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344488" y="2927096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7185248" y="360894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2053</TotalTime>
  <Words>1243</Words>
  <Application>Microsoft Office PowerPoint</Application>
  <PresentationFormat>A4 (210 x 297 mm)</PresentationFormat>
  <Paragraphs>310</Paragraphs>
  <Slides>26</Slides>
  <Notes>25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– Digitale microscoop</vt:lpstr>
      <vt:lpstr>Eigen projecten - Microscope</vt:lpstr>
      <vt:lpstr>TechDen Zwolle - Waarom?</vt:lpstr>
      <vt:lpstr>Eerdere workshops Solderen</vt:lpstr>
      <vt:lpstr>Nadenken over nieuw project</vt:lpstr>
      <vt:lpstr>Onze projectwensen</vt:lpstr>
      <vt:lpstr>Ontwikkelstappen Spelcomputer</vt:lpstr>
      <vt:lpstr>Kort inkijkje in de Spelcomputer</vt:lpstr>
      <vt:lpstr>Inkijkje in de Spelcomputer</vt:lpstr>
      <vt:lpstr>Inkijkje in de Spelcomputer</vt:lpstr>
      <vt:lpstr>Inkijkje in de Spelcomputer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170</cp:revision>
  <dcterms:created xsi:type="dcterms:W3CDTF">2021-07-01T07:07:20Z</dcterms:created>
  <dcterms:modified xsi:type="dcterms:W3CDTF">2022-08-29T12:26:37Z</dcterms:modified>
</cp:coreProperties>
</file>